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8" r:id="rId5"/>
    <p:sldId id="260" r:id="rId6"/>
    <p:sldId id="262" r:id="rId7"/>
    <p:sldId id="264" r:id="rId8"/>
    <p:sldId id="266" r:id="rId9"/>
    <p:sldId id="268" r:id="rId10"/>
    <p:sldId id="267" r:id="rId11"/>
    <p:sldId id="269" r:id="rId12"/>
    <p:sldId id="270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474" y="-90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2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3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35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3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3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0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October 9,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/>
              <a:t>2015 State Legislative Roundup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r>
              <a:rPr dirty="0" smtClean="0"/>
              <a:t>, </a:t>
            </a:r>
            <a:r>
              <a:rPr dirty="0"/>
              <a:t>October </a:t>
            </a:r>
            <a:r>
              <a:rPr lang="en-US" dirty="0" smtClean="0"/>
              <a:t>1</a:t>
            </a:r>
            <a:r>
              <a:rPr dirty="0" smtClean="0"/>
              <a:t>0, </a:t>
            </a:r>
            <a:r>
              <a:rPr dirty="0"/>
              <a:t>2015</a:t>
            </a:r>
          </a:p>
        </p:txBody>
      </p:sp>
      <p:pic>
        <p:nvPicPr>
          <p:cNvPr id="1028" name="Picture 4" descr="nfoic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12" y="187461"/>
            <a:ext cx="29527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191" y="4623805"/>
            <a:ext cx="3383991" cy="5090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97078" y="1995488"/>
            <a:ext cx="2938463" cy="385762"/>
          </a:xfrm>
        </p:spPr>
        <p:txBody>
          <a:bodyPr/>
          <a:lstStyle/>
          <a:p>
            <a:r>
              <a:rPr lang="en-US" dirty="0" smtClean="0"/>
              <a:t>Friday</a:t>
            </a:r>
            <a:r>
              <a:rPr dirty="0" smtClean="0"/>
              <a:t>, </a:t>
            </a:r>
            <a:r>
              <a:rPr dirty="0"/>
              <a:t>October </a:t>
            </a:r>
            <a:r>
              <a:rPr lang="en-US" dirty="0" smtClean="0"/>
              <a:t>1</a:t>
            </a:r>
            <a:r>
              <a:rPr dirty="0" smtClean="0"/>
              <a:t>0, </a:t>
            </a:r>
            <a:r>
              <a:rPr dirty="0"/>
              <a:t>2015</a:t>
            </a:r>
          </a:p>
        </p:txBody>
      </p:sp>
      <p:pic>
        <p:nvPicPr>
          <p:cNvPr id="1028" name="Picture 4" descr="nfoic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12" y="187461"/>
            <a:ext cx="29527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854871"/>
            <a:ext cx="9032166" cy="27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223951"/>
            <a:ext cx="8229600" cy="500702"/>
          </a:xfrm>
        </p:spPr>
        <p:txBody>
          <a:bodyPr>
            <a:noAutofit/>
          </a:bodyPr>
          <a:lstStyle/>
          <a:p>
            <a:r>
              <a:rPr sz="1400" dirty="0"/>
              <a:t>Q1: Do you believe efforts by your state legislature to establish laws and policies that provide easier access to public records has...</a:t>
            </a:r>
          </a:p>
        </p:txBody>
      </p:sp>
      <p:pic>
        <p:nvPicPr>
          <p:cNvPr id="4" name="Picture 3" descr="chart83027883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6" y="1162990"/>
            <a:ext cx="5388428" cy="3175000"/>
          </a:xfrm>
          <a:prstGeom prst="rect">
            <a:avLst/>
          </a:prstGeom>
        </p:spPr>
      </p:pic>
      <p:pic>
        <p:nvPicPr>
          <p:cNvPr id="6" name="Picture 5" descr="table83027883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47" y="1835395"/>
            <a:ext cx="5176820" cy="1830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905"/>
            <a:ext cx="2940553" cy="3015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71039"/>
            <a:ext cx="8844668" cy="553614"/>
          </a:xfrm>
        </p:spPr>
        <p:txBody>
          <a:bodyPr>
            <a:noAutofit/>
          </a:bodyPr>
          <a:lstStyle/>
          <a:p>
            <a:r>
              <a:rPr sz="1400" dirty="0"/>
              <a:t>Q2: Over the past year or two, how would you rate your state's legislature's impact of reforms, amendments and legislative changes to public disclosure and open meeting laws affecting your state?</a:t>
            </a:r>
          </a:p>
        </p:txBody>
      </p:sp>
      <p:pic>
        <p:nvPicPr>
          <p:cNvPr id="4" name="Picture 3" descr="chart83028002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012"/>
            <a:ext cx="5388428" cy="3175000"/>
          </a:xfrm>
          <a:prstGeom prst="rect">
            <a:avLst/>
          </a:prstGeom>
        </p:spPr>
      </p:pic>
      <p:pic>
        <p:nvPicPr>
          <p:cNvPr id="6" name="Picture 5" descr="table83028002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033" y="1220235"/>
            <a:ext cx="5684771" cy="2009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905"/>
            <a:ext cx="2940553" cy="3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8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223951"/>
            <a:ext cx="8229600" cy="500702"/>
          </a:xfrm>
        </p:spPr>
        <p:txBody>
          <a:bodyPr>
            <a:noAutofit/>
          </a:bodyPr>
          <a:lstStyle/>
          <a:p>
            <a:r>
              <a:rPr sz="1400" dirty="0"/>
              <a:t>Q3: In the 2015 legislative session, were actions taken by the legislature that addressed exemptions to the state's FOI laws?</a:t>
            </a:r>
          </a:p>
        </p:txBody>
      </p:sp>
      <p:pic>
        <p:nvPicPr>
          <p:cNvPr id="4" name="Picture 3" descr="chart83028105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866"/>
            <a:ext cx="5388428" cy="2630714"/>
          </a:xfrm>
          <a:prstGeom prst="rect">
            <a:avLst/>
          </a:prstGeom>
        </p:spPr>
      </p:pic>
      <p:pic>
        <p:nvPicPr>
          <p:cNvPr id="6" name="Picture 5" descr="table83028105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70" y="3320712"/>
            <a:ext cx="5388428" cy="1324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905"/>
            <a:ext cx="2940553" cy="3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3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64460"/>
            <a:ext cx="8229600" cy="560193"/>
          </a:xfrm>
        </p:spPr>
        <p:txBody>
          <a:bodyPr>
            <a:noAutofit/>
          </a:bodyPr>
          <a:lstStyle/>
          <a:p>
            <a:r>
              <a:rPr sz="1400" dirty="0"/>
              <a:t>Q4: In the 2015 legislative session, what actions were taken to increase or decrease FOI/OR fees to the public?</a:t>
            </a:r>
          </a:p>
        </p:txBody>
      </p:sp>
      <p:pic>
        <p:nvPicPr>
          <p:cNvPr id="4" name="Picture 3" descr="chart83028212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6" y="1484591"/>
            <a:ext cx="5388428" cy="263071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able83028212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91" y="1109732"/>
            <a:ext cx="5503951" cy="150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905"/>
            <a:ext cx="2940553" cy="3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98676"/>
            <a:ext cx="8229600" cy="625977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333333"/>
                </a:solidFill>
              </a:rPr>
              <a:t>Q5: In your opinion, which of the following two responses are most needed in your state to make public information (open records) more accessible? (Please check two responses.)</a:t>
            </a:r>
            <a:endParaRPr sz="1400" dirty="0"/>
          </a:p>
        </p:txBody>
      </p:sp>
      <p:pic>
        <p:nvPicPr>
          <p:cNvPr id="4" name="Picture 3" descr="chart83028349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0" y="985793"/>
            <a:ext cx="5388428" cy="371928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able83028349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908" y="1246933"/>
            <a:ext cx="5094271" cy="2349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905"/>
            <a:ext cx="2940553" cy="3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3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97078" y="1995488"/>
            <a:ext cx="2938463" cy="385762"/>
          </a:xfrm>
        </p:spPr>
        <p:txBody>
          <a:bodyPr/>
          <a:lstStyle/>
          <a:p>
            <a:r>
              <a:rPr lang="en-US" dirty="0" smtClean="0"/>
              <a:t>Top </a:t>
            </a:r>
            <a:endParaRPr dirty="0"/>
          </a:p>
        </p:txBody>
      </p:sp>
      <p:pic>
        <p:nvPicPr>
          <p:cNvPr id="1028" name="Picture 4" descr="nfoic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12" y="187461"/>
            <a:ext cx="29527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854871"/>
            <a:ext cx="9032166" cy="2779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5136" y="1060701"/>
            <a:ext cx="8229600" cy="625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smtClean="0">
                <a:solidFill>
                  <a:srgbClr val="333333"/>
                </a:solidFill>
              </a:rPr>
              <a:t>Q6: Can you identify and describe the top FOI issue(s0 you followed during the legislative session or took action whether  for or against, and what was the result?</a:t>
            </a:r>
            <a:endParaRPr lang="en-US" sz="14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77111" y="1686678"/>
            <a:ext cx="5332506" cy="282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Exemptions - Sweeping overhauls of FOI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Police body cameras/Law enforcement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Fees (establishing or raising)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Publishing records - establishing repositories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Executive branch privileges –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Email records (in general)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Voluminous/Nuisance records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Public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Public boards meetings -  utilities,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Timetables for FOI suits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2015 State Legislative Roundup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r>
              <a:rPr dirty="0" smtClean="0"/>
              <a:t>, </a:t>
            </a:r>
            <a:r>
              <a:rPr dirty="0"/>
              <a:t>October </a:t>
            </a:r>
            <a:r>
              <a:rPr lang="en-US" dirty="0" smtClean="0"/>
              <a:t>1</a:t>
            </a:r>
            <a:r>
              <a:rPr dirty="0" smtClean="0"/>
              <a:t>0, </a:t>
            </a:r>
            <a:r>
              <a:rPr dirty="0"/>
              <a:t>2015</a:t>
            </a:r>
          </a:p>
        </p:txBody>
      </p:sp>
      <p:pic>
        <p:nvPicPr>
          <p:cNvPr id="1028" name="Picture 4" descr="nfoic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12" y="187461"/>
            <a:ext cx="29527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854871"/>
            <a:ext cx="9032166" cy="27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6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97078" y="1995488"/>
            <a:ext cx="2938463" cy="385762"/>
          </a:xfrm>
        </p:spPr>
        <p:txBody>
          <a:bodyPr/>
          <a:lstStyle/>
          <a:p>
            <a:r>
              <a:rPr lang="en-US" dirty="0" smtClean="0"/>
              <a:t>Friday</a:t>
            </a:r>
            <a:r>
              <a:rPr dirty="0" smtClean="0"/>
              <a:t>, </a:t>
            </a:r>
            <a:r>
              <a:rPr dirty="0"/>
              <a:t>October </a:t>
            </a:r>
            <a:r>
              <a:rPr lang="en-US" dirty="0" smtClean="0"/>
              <a:t>1</a:t>
            </a:r>
            <a:r>
              <a:rPr dirty="0" smtClean="0"/>
              <a:t>0, </a:t>
            </a:r>
            <a:r>
              <a:rPr dirty="0"/>
              <a:t>2015</a:t>
            </a:r>
          </a:p>
        </p:txBody>
      </p:sp>
      <p:pic>
        <p:nvPicPr>
          <p:cNvPr id="1028" name="Picture 4" descr="nfoic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12" y="187461"/>
            <a:ext cx="29527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854871"/>
            <a:ext cx="9032166" cy="27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2682"/>
      </p:ext>
    </p:extLst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644</TotalTime>
  <Words>262</Words>
  <Application>Microsoft Office PowerPoint</Application>
  <PresentationFormat>On-screen Show (16:9)</PresentationFormat>
  <Paragraphs>30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SM-template-20140529</vt:lpstr>
      <vt:lpstr>Data slides</vt:lpstr>
      <vt:lpstr>Response Summary</vt:lpstr>
      <vt:lpstr>PowerPoint Presentation</vt:lpstr>
      <vt:lpstr>Q1: Do you believe efforts by your state legislature to establish laws and policies that provide easier access to public records has...</vt:lpstr>
      <vt:lpstr>Q2: Over the past year or two, how would you rate your state's legislature's impact of reforms, amendments and legislative changes to public disclosure and open meeting laws affecting your state?</vt:lpstr>
      <vt:lpstr>Q3: In the 2015 legislative session, were actions taken by the legislature that addressed exemptions to the state's FOI laws?</vt:lpstr>
      <vt:lpstr>Q4: In the 2015 legislative session, what actions were taken to increase or decrease FOI/OR fees to the public?</vt:lpstr>
      <vt:lpstr>Q5: In your opinion, which of the following two responses are most needed in your state to make public information (open records) more accessible? (Please check two responses.)</vt:lpstr>
      <vt:lpstr>PowerPoint Presentation</vt:lpstr>
      <vt:lpstr>PowerPoint Presentation</vt:lpstr>
      <vt:lpstr>PowerPoint Presentation</vt:lpstr>
      <vt:lpstr>PowerPoint Presentation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dBevarly</cp:lastModifiedBy>
  <cp:revision>46</cp:revision>
  <dcterms:created xsi:type="dcterms:W3CDTF">2014-01-30T23:18:11Z</dcterms:created>
  <dcterms:modified xsi:type="dcterms:W3CDTF">2015-10-09T15:14:49Z</dcterms:modified>
</cp:coreProperties>
</file>